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1/2/2014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Abnormal Psychological Disorders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Schizophrenia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6434"/>
          </a:xfrm>
        </p:spPr>
        <p:txBody>
          <a:bodyPr/>
          <a:lstStyle/>
          <a:p>
            <a:pPr algn="ctr"/>
            <a:r>
              <a:rPr lang="en-US" dirty="0" smtClean="0"/>
              <a:t>Schizophrenia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9648"/>
            <a:ext cx="8229600" cy="45949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Individuals can’t distinguish fantasy from reality</a:t>
            </a:r>
          </a:p>
          <a:p>
            <a:r>
              <a:rPr lang="en-US" dirty="0" smtClean="0"/>
              <a:t>Experience disturbances in thinking, emotions, behaviors and perceptions</a:t>
            </a:r>
          </a:p>
          <a:p>
            <a:r>
              <a:rPr lang="en-US" dirty="0" smtClean="0"/>
              <a:t>Confused and disconnected</a:t>
            </a:r>
          </a:p>
          <a:p>
            <a:r>
              <a:rPr lang="en-US" dirty="0" smtClean="0"/>
              <a:t>1% of people worldwide</a:t>
            </a:r>
          </a:p>
          <a:p>
            <a:r>
              <a:rPr lang="en-US" dirty="0" smtClean="0"/>
              <a:t>Delusions (false beliefs) can occur as well as hallucinations (perceptions with no external cue)</a:t>
            </a:r>
          </a:p>
          <a:p>
            <a:r>
              <a:rPr lang="en-US" dirty="0" smtClean="0"/>
              <a:t>Speak very quickly</a:t>
            </a:r>
          </a:p>
          <a:p>
            <a:pPr lvl="1"/>
            <a:r>
              <a:rPr lang="en-US" dirty="0" smtClean="0"/>
              <a:t>“word salad”</a:t>
            </a:r>
          </a:p>
          <a:p>
            <a:r>
              <a:rPr lang="en-US" dirty="0" smtClean="0"/>
              <a:t>Psychotic Disorder</a:t>
            </a:r>
          </a:p>
          <a:p>
            <a:r>
              <a:rPr lang="en-US" dirty="0" smtClean="0"/>
              <a:t>Much debate over cause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A Beautiful Mind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Schizophrenia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Paranoid</a:t>
            </a:r>
          </a:p>
          <a:p>
            <a:pPr lvl="1"/>
            <a:r>
              <a:rPr lang="en-US" dirty="0" smtClean="0"/>
              <a:t>Identified by hallucinations and delusions</a:t>
            </a:r>
          </a:p>
          <a:p>
            <a:r>
              <a:rPr lang="en-US" b="1" dirty="0" smtClean="0"/>
              <a:t>Catatonic</a:t>
            </a:r>
          </a:p>
          <a:p>
            <a:pPr lvl="1"/>
            <a:r>
              <a:rPr lang="en-US" dirty="0" smtClean="0"/>
              <a:t>Individual may sit for hours without moving </a:t>
            </a:r>
          </a:p>
          <a:p>
            <a:pPr lvl="1"/>
            <a:r>
              <a:rPr lang="en-US" dirty="0" smtClean="0"/>
              <a:t>May move about wildly</a:t>
            </a:r>
          </a:p>
          <a:p>
            <a:r>
              <a:rPr lang="en-US" b="1" dirty="0" smtClean="0"/>
              <a:t>Disorganized</a:t>
            </a:r>
          </a:p>
          <a:p>
            <a:pPr lvl="1"/>
            <a:r>
              <a:rPr lang="en-US" dirty="0" smtClean="0"/>
              <a:t>Confused speech</a:t>
            </a:r>
          </a:p>
          <a:p>
            <a:pPr lvl="1"/>
            <a:r>
              <a:rPr lang="en-US" dirty="0" smtClean="0"/>
              <a:t>Frequent and vivid hallucinations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13258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Schizophrenic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About 1 in every 100 people are diagnosed with schizophrenia.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mic Sans MS" pitchFamily="66" charset="0"/>
              </a:rPr>
              <a:t>Symptoms of Schizophrenia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Comic Sans MS" pitchFamily="66" charset="0"/>
              </a:rPr>
              <a:t>Disorganized thinking.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Comic Sans MS" pitchFamily="66" charset="0"/>
              </a:rPr>
              <a:t>Disturbed Perceptions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Comic Sans MS" pitchFamily="66" charset="0"/>
              </a:rPr>
              <a:t>Inappropriate Emotions and Actions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</p:txBody>
      </p:sp>
      <p:pic>
        <p:nvPicPr>
          <p:cNvPr id="5" name="Content Placeholder 4" descr="schizo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752600"/>
            <a:ext cx="3962400" cy="3962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86439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Disorganized Thinking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The thinking of a person with Schizophrenia is fragmented and bizarre and distorted with false beliefs.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Disorganized thinking comes from a breakdown in selective attention.- they cannot filter out information.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 descr="schizfra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828800"/>
            <a:ext cx="4079875" cy="3429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Delusions (false beliefs)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Comic Sans MS" pitchFamily="66" charset="0"/>
              </a:rPr>
              <a:t>Delusions of Persecution</a:t>
            </a:r>
          </a:p>
          <a:p>
            <a:pPr eaLnBrk="1" hangingPunct="1"/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Comic Sans MS" pitchFamily="66" charset="0"/>
              </a:rPr>
              <a:t>Delusions of Grandeur</a:t>
            </a:r>
          </a:p>
          <a:p>
            <a:pPr eaLnBrk="1" hangingPunct="1"/>
            <a:endParaRPr lang="en-US" smtClean="0"/>
          </a:p>
        </p:txBody>
      </p:sp>
      <p:pic>
        <p:nvPicPr>
          <p:cNvPr id="5" name="Picture 8" descr="cop_chasing_prisoner_hg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0"/>
            <a:ext cx="21621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esus_walking_on_water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200400"/>
            <a:ext cx="3943350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Comic Sans MS" pitchFamily="66" charset="0"/>
              </a:rPr>
              <a:t>Disturbed Perceptions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Comic Sans MS" pitchFamily="66" charset="0"/>
              </a:rPr>
              <a:t>hallucinations</a:t>
            </a:r>
            <a:r>
              <a:rPr lang="en-US" smtClean="0">
                <a:latin typeface="Comic Sans MS" pitchFamily="66" charset="0"/>
              </a:rPr>
              <a:t>- sensory experiences without sensory stimulation. </a:t>
            </a:r>
          </a:p>
          <a:p>
            <a:pPr eaLnBrk="1" hangingPunct="1"/>
            <a:endParaRPr lang="en-US" smtClean="0"/>
          </a:p>
        </p:txBody>
      </p:sp>
      <p:pic>
        <p:nvPicPr>
          <p:cNvPr id="5" name="Content Placeholder 4" descr="forest_guy_relaxing_hg_cl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4419600"/>
            <a:ext cx="3333750" cy="1857375"/>
          </a:xfrm>
        </p:spPr>
      </p:pic>
      <p:pic>
        <p:nvPicPr>
          <p:cNvPr id="6" name="Picture 5" descr="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828800"/>
            <a:ext cx="34480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ow-to-get-rid-of-fart-sme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8100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latin typeface="Andy"/>
              </a:rPr>
              <a:t>Inappropriate Emotions and Actions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ndy"/>
              </a:rPr>
              <a:t>Laugh at inappropriate times.</a:t>
            </a:r>
          </a:p>
          <a:p>
            <a:pPr eaLnBrk="1" hangingPunct="1"/>
            <a:r>
              <a:rPr lang="en-US" smtClean="0">
                <a:latin typeface="Andy"/>
              </a:rPr>
              <a:t>Flat Effect </a:t>
            </a:r>
          </a:p>
          <a:p>
            <a:pPr eaLnBrk="1" hangingPunct="1"/>
            <a:r>
              <a:rPr lang="en-US" smtClean="0">
                <a:latin typeface="Andy"/>
              </a:rPr>
              <a:t>Senseless, compulsive acts.</a:t>
            </a:r>
          </a:p>
          <a:p>
            <a:pPr eaLnBrk="1" hangingPunct="1"/>
            <a:r>
              <a:rPr lang="en-US" b="1" smtClean="0">
                <a:latin typeface="Andy"/>
              </a:rPr>
              <a:t>Catatonia</a:t>
            </a:r>
            <a:r>
              <a:rPr lang="en-US" smtClean="0">
                <a:latin typeface="Andy"/>
              </a:rPr>
              <a:t>- motionless Waxy Flexibility</a:t>
            </a:r>
          </a:p>
          <a:p>
            <a:pPr eaLnBrk="1" hangingPunct="1"/>
            <a:endParaRPr lang="en-US" smtClean="0"/>
          </a:p>
        </p:txBody>
      </p:sp>
      <p:pic>
        <p:nvPicPr>
          <p:cNvPr id="5" name="Picture 6" descr="hillbilly_chic_laughing_hg_clr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524000"/>
            <a:ext cx="2486025" cy="44846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191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Abnormal Psychological Disorders</vt:lpstr>
      <vt:lpstr>Schizophrenia</vt:lpstr>
      <vt:lpstr>Types of Schizophrenia</vt:lpstr>
      <vt:lpstr>Schizophrenic Disorders</vt:lpstr>
      <vt:lpstr>Disorganized Thinking</vt:lpstr>
      <vt:lpstr>Delusions (false beliefs)</vt:lpstr>
      <vt:lpstr>Disturbed Perceptions</vt:lpstr>
      <vt:lpstr>Inappropriate Emotions and Actions</vt:lpstr>
    </vt:vector>
  </TitlesOfParts>
  <Company>Peters Township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Abnormal Psychological Disorders</dc:title>
  <dc:creator>Windows User</dc:creator>
  <cp:lastModifiedBy>Windows User</cp:lastModifiedBy>
  <cp:revision>1</cp:revision>
  <dcterms:created xsi:type="dcterms:W3CDTF">2014-01-02T12:45:44Z</dcterms:created>
  <dcterms:modified xsi:type="dcterms:W3CDTF">2014-01-02T12:46:43Z</dcterms:modified>
</cp:coreProperties>
</file>