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1/2/2014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Abnormal Psychological Disorders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Treatments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9185502" cy="5260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6434"/>
          </a:xfrm>
        </p:spPr>
        <p:txBody>
          <a:bodyPr/>
          <a:lstStyle/>
          <a:p>
            <a:pPr algn="ctr"/>
            <a:r>
              <a:rPr lang="en-US" dirty="0" smtClean="0"/>
              <a:t>Psychotherapy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0522"/>
            <a:ext cx="5326063" cy="4804078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Treatment used by therapists to help trouble people overcome their problems</a:t>
            </a:r>
          </a:p>
          <a:p>
            <a:pPr lvl="2"/>
            <a:r>
              <a:rPr lang="en-US" dirty="0" smtClean="0"/>
              <a:t>Verbal interaction between therapist and client</a:t>
            </a:r>
          </a:p>
          <a:p>
            <a:pPr lvl="2"/>
            <a:r>
              <a:rPr lang="en-US" dirty="0" smtClean="0"/>
              <a:t>Development of a supportive and trusting relationship</a:t>
            </a:r>
          </a:p>
          <a:p>
            <a:pPr lvl="2"/>
            <a:r>
              <a:rPr lang="en-US" dirty="0" smtClean="0"/>
              <a:t>Analysis by the therapist of the client’s problems</a:t>
            </a:r>
          </a:p>
          <a:p>
            <a:pPr lvl="1"/>
            <a:r>
              <a:rPr lang="en-US" dirty="0" smtClean="0"/>
              <a:t>Help people understand and take ownership in solving problems</a:t>
            </a:r>
          </a:p>
          <a:p>
            <a:pPr lvl="1"/>
            <a:r>
              <a:rPr lang="en-US" dirty="0" smtClean="0"/>
              <a:t>Can take on many forms</a:t>
            </a:r>
          </a:p>
        </p:txBody>
      </p:sp>
      <p:pic>
        <p:nvPicPr>
          <p:cNvPr id="4" name="Picture 3" descr="Thera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26063" y="1880119"/>
            <a:ext cx="3784111" cy="49778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108" y="1451526"/>
            <a:ext cx="8693650" cy="4201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6434"/>
          </a:xfrm>
        </p:spPr>
        <p:txBody>
          <a:bodyPr/>
          <a:lstStyle/>
          <a:p>
            <a:pPr algn="ctr"/>
            <a:r>
              <a:rPr lang="en-US" dirty="0" smtClean="0"/>
              <a:t>Group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8849"/>
            <a:ext cx="8229600" cy="178885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Patients work together with the aid of a leader</a:t>
            </a:r>
          </a:p>
          <a:p>
            <a:pPr lvl="1"/>
            <a:r>
              <a:rPr lang="en-US" dirty="0" smtClean="0"/>
              <a:t>Helps patients see how other people are struggling with similar problems</a:t>
            </a:r>
          </a:p>
          <a:p>
            <a:pPr lvl="1"/>
            <a:r>
              <a:rPr lang="en-US" dirty="0" smtClean="0"/>
              <a:t>One therapist can help a large number at a reduced cost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577699"/>
            <a:ext cx="8229600" cy="81643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Cognitive</a:t>
            </a:r>
            <a:r>
              <a:rPr lang="en-US" sz="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-Behavioral </a:t>
            </a: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Therapy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651007"/>
            <a:ext cx="8229600" cy="17888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Substituting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/>
              <a:t>healthy thoughts for negative ones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Changing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disruptive behaviors for healthy ones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153" y="718578"/>
            <a:ext cx="8709089" cy="6139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98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Abnormal Psychological Disorders</vt:lpstr>
      <vt:lpstr>Slide 2</vt:lpstr>
      <vt:lpstr>Psychotherapy</vt:lpstr>
      <vt:lpstr>Slide 4</vt:lpstr>
      <vt:lpstr>Group Therapy</vt:lpstr>
      <vt:lpstr>Slide 6</vt:lpstr>
    </vt:vector>
  </TitlesOfParts>
  <Company>Peters Township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Abnormal Psychological Disorders</dc:title>
  <dc:creator>Windows User</dc:creator>
  <cp:lastModifiedBy>Windows User</cp:lastModifiedBy>
  <cp:revision>1</cp:revision>
  <dcterms:created xsi:type="dcterms:W3CDTF">2014-01-02T12:47:56Z</dcterms:created>
  <dcterms:modified xsi:type="dcterms:W3CDTF">2014-01-02T12:48:19Z</dcterms:modified>
</cp:coreProperties>
</file>